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30275213" cy="428037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9" autoAdjust="0"/>
    <p:restoredTop sz="94660"/>
  </p:normalViewPr>
  <p:slideViewPr>
    <p:cSldViewPr snapToGrid="0">
      <p:cViewPr varScale="1">
        <p:scale>
          <a:sx n="10" d="100"/>
          <a:sy n="10" d="100"/>
        </p:scale>
        <p:origin x="2028" y="-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0641" y="7005156"/>
            <a:ext cx="25733931" cy="14902051"/>
          </a:xfrm>
        </p:spPr>
        <p:txBody>
          <a:bodyPr anchor="b"/>
          <a:lstStyle>
            <a:lvl1pPr algn="ctr">
              <a:defRPr sz="19865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84402" y="22481887"/>
            <a:ext cx="22706410" cy="10334331"/>
          </a:xfrm>
        </p:spPr>
        <p:txBody>
          <a:bodyPr/>
          <a:lstStyle>
            <a:lvl1pPr marL="0" indent="0" algn="ctr">
              <a:buNone/>
              <a:defRPr sz="7946"/>
            </a:lvl1pPr>
            <a:lvl2pPr marL="1513743" indent="0" algn="ctr">
              <a:buNone/>
              <a:defRPr sz="6622"/>
            </a:lvl2pPr>
            <a:lvl3pPr marL="3027487" indent="0" algn="ctr">
              <a:buNone/>
              <a:defRPr sz="5960"/>
            </a:lvl3pPr>
            <a:lvl4pPr marL="4541230" indent="0" algn="ctr">
              <a:buNone/>
              <a:defRPr sz="5297"/>
            </a:lvl4pPr>
            <a:lvl5pPr marL="6054974" indent="0" algn="ctr">
              <a:buNone/>
              <a:defRPr sz="5297"/>
            </a:lvl5pPr>
            <a:lvl6pPr marL="7568717" indent="0" algn="ctr">
              <a:buNone/>
              <a:defRPr sz="5297"/>
            </a:lvl6pPr>
            <a:lvl7pPr marL="9082461" indent="0" algn="ctr">
              <a:buNone/>
              <a:defRPr sz="5297"/>
            </a:lvl7pPr>
            <a:lvl8pPr marL="10596204" indent="0" algn="ctr">
              <a:buNone/>
              <a:defRPr sz="5297"/>
            </a:lvl8pPr>
            <a:lvl9pPr marL="12109948" indent="0" algn="ctr">
              <a:buNone/>
              <a:defRPr sz="5297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329D5-CD0A-4D2C-99A3-4D2E77C21DE5}" type="datetimeFigureOut">
              <a:rPr lang="es-ES" smtClean="0"/>
              <a:t>12/02/2026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0FEE2-8469-4B25-A9DD-52D320574A1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00328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329D5-CD0A-4D2C-99A3-4D2E77C21DE5}" type="datetimeFigureOut">
              <a:rPr lang="es-ES" smtClean="0"/>
              <a:t>12/02/2026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0FEE2-8469-4B25-A9DD-52D320574A1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41513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665701" y="2278904"/>
            <a:ext cx="6528093" cy="36274211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81423" y="2278904"/>
            <a:ext cx="19205838" cy="36274211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329D5-CD0A-4D2C-99A3-4D2E77C21DE5}" type="datetimeFigureOut">
              <a:rPr lang="es-ES" smtClean="0"/>
              <a:t>12/02/2026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0FEE2-8469-4B25-A9DD-52D320574A1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83322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329D5-CD0A-4D2C-99A3-4D2E77C21DE5}" type="datetimeFigureOut">
              <a:rPr lang="es-ES" smtClean="0"/>
              <a:t>12/02/2026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0FEE2-8469-4B25-A9DD-52D320574A1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54631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5654" y="10671229"/>
            <a:ext cx="26112371" cy="17805173"/>
          </a:xfrm>
        </p:spPr>
        <p:txBody>
          <a:bodyPr anchor="b"/>
          <a:lstStyle>
            <a:lvl1pPr>
              <a:defRPr sz="19865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65654" y="28644846"/>
            <a:ext cx="26112371" cy="9363320"/>
          </a:xfrm>
        </p:spPr>
        <p:txBody>
          <a:bodyPr/>
          <a:lstStyle>
            <a:lvl1pPr marL="0" indent="0">
              <a:buNone/>
              <a:defRPr sz="7946">
                <a:solidFill>
                  <a:schemeClr val="tx1"/>
                </a:solidFill>
              </a:defRPr>
            </a:lvl1pPr>
            <a:lvl2pPr marL="1513743" indent="0">
              <a:buNone/>
              <a:defRPr sz="6622">
                <a:solidFill>
                  <a:schemeClr val="tx1">
                    <a:tint val="75000"/>
                  </a:schemeClr>
                </a:solidFill>
              </a:defRPr>
            </a:lvl2pPr>
            <a:lvl3pPr marL="3027487" indent="0">
              <a:buNone/>
              <a:defRPr sz="5960">
                <a:solidFill>
                  <a:schemeClr val="tx1">
                    <a:tint val="75000"/>
                  </a:schemeClr>
                </a:solidFill>
              </a:defRPr>
            </a:lvl3pPr>
            <a:lvl4pPr marL="4541230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4pPr>
            <a:lvl5pPr marL="6054974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5pPr>
            <a:lvl6pPr marL="7568717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6pPr>
            <a:lvl7pPr marL="9082461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7pPr>
            <a:lvl8pPr marL="10596204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8pPr>
            <a:lvl9pPr marL="12109948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329D5-CD0A-4D2C-99A3-4D2E77C21DE5}" type="datetimeFigureOut">
              <a:rPr lang="es-ES" smtClean="0"/>
              <a:t>12/02/2026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0FEE2-8469-4B25-A9DD-52D320574A1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09687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81421" y="11394520"/>
            <a:ext cx="12866966" cy="2715859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326826" y="11394520"/>
            <a:ext cx="12866966" cy="2715859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329D5-CD0A-4D2C-99A3-4D2E77C21DE5}" type="datetimeFigureOut">
              <a:rPr lang="es-ES" smtClean="0"/>
              <a:t>12/02/2026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0FEE2-8469-4B25-A9DD-52D320574A1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72160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4" y="2278913"/>
            <a:ext cx="26112371" cy="827341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85368" y="10492870"/>
            <a:ext cx="12807832" cy="5142393"/>
          </a:xfrm>
        </p:spPr>
        <p:txBody>
          <a:bodyPr anchor="b"/>
          <a:lstStyle>
            <a:lvl1pPr marL="0" indent="0">
              <a:buNone/>
              <a:defRPr sz="7946" b="1"/>
            </a:lvl1pPr>
            <a:lvl2pPr marL="1513743" indent="0">
              <a:buNone/>
              <a:defRPr sz="6622" b="1"/>
            </a:lvl2pPr>
            <a:lvl3pPr marL="3027487" indent="0">
              <a:buNone/>
              <a:defRPr sz="5960" b="1"/>
            </a:lvl3pPr>
            <a:lvl4pPr marL="4541230" indent="0">
              <a:buNone/>
              <a:defRPr sz="5297" b="1"/>
            </a:lvl4pPr>
            <a:lvl5pPr marL="6054974" indent="0">
              <a:buNone/>
              <a:defRPr sz="5297" b="1"/>
            </a:lvl5pPr>
            <a:lvl6pPr marL="7568717" indent="0">
              <a:buNone/>
              <a:defRPr sz="5297" b="1"/>
            </a:lvl6pPr>
            <a:lvl7pPr marL="9082461" indent="0">
              <a:buNone/>
              <a:defRPr sz="5297" b="1"/>
            </a:lvl7pPr>
            <a:lvl8pPr marL="10596204" indent="0">
              <a:buNone/>
              <a:defRPr sz="5297" b="1"/>
            </a:lvl8pPr>
            <a:lvl9pPr marL="12109948" indent="0">
              <a:buNone/>
              <a:defRPr sz="5297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85368" y="15635264"/>
            <a:ext cx="12807832" cy="2299711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5326828" y="10492870"/>
            <a:ext cx="12870909" cy="5142393"/>
          </a:xfrm>
        </p:spPr>
        <p:txBody>
          <a:bodyPr anchor="b"/>
          <a:lstStyle>
            <a:lvl1pPr marL="0" indent="0">
              <a:buNone/>
              <a:defRPr sz="7946" b="1"/>
            </a:lvl1pPr>
            <a:lvl2pPr marL="1513743" indent="0">
              <a:buNone/>
              <a:defRPr sz="6622" b="1"/>
            </a:lvl2pPr>
            <a:lvl3pPr marL="3027487" indent="0">
              <a:buNone/>
              <a:defRPr sz="5960" b="1"/>
            </a:lvl3pPr>
            <a:lvl4pPr marL="4541230" indent="0">
              <a:buNone/>
              <a:defRPr sz="5297" b="1"/>
            </a:lvl4pPr>
            <a:lvl5pPr marL="6054974" indent="0">
              <a:buNone/>
              <a:defRPr sz="5297" b="1"/>
            </a:lvl5pPr>
            <a:lvl6pPr marL="7568717" indent="0">
              <a:buNone/>
              <a:defRPr sz="5297" b="1"/>
            </a:lvl6pPr>
            <a:lvl7pPr marL="9082461" indent="0">
              <a:buNone/>
              <a:defRPr sz="5297" b="1"/>
            </a:lvl7pPr>
            <a:lvl8pPr marL="10596204" indent="0">
              <a:buNone/>
              <a:defRPr sz="5297" b="1"/>
            </a:lvl8pPr>
            <a:lvl9pPr marL="12109948" indent="0">
              <a:buNone/>
              <a:defRPr sz="5297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5326828" y="15635264"/>
            <a:ext cx="12870909" cy="2299711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329D5-CD0A-4D2C-99A3-4D2E77C21DE5}" type="datetimeFigureOut">
              <a:rPr lang="es-ES" smtClean="0"/>
              <a:t>12/02/2026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0FEE2-8469-4B25-A9DD-52D320574A1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00260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329D5-CD0A-4D2C-99A3-4D2E77C21DE5}" type="datetimeFigureOut">
              <a:rPr lang="es-ES" smtClean="0"/>
              <a:t>12/02/2026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0FEE2-8469-4B25-A9DD-52D320574A1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46947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329D5-CD0A-4D2C-99A3-4D2E77C21DE5}" type="datetimeFigureOut">
              <a:rPr lang="es-ES" smtClean="0"/>
              <a:t>12/02/2026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0FEE2-8469-4B25-A9DD-52D320574A1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5531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4" y="2853584"/>
            <a:ext cx="9764544" cy="9987545"/>
          </a:xfrm>
        </p:spPr>
        <p:txBody>
          <a:bodyPr anchor="b"/>
          <a:lstStyle>
            <a:lvl1pPr>
              <a:defRPr sz="10595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909" y="6162959"/>
            <a:ext cx="15326827" cy="30418415"/>
          </a:xfrm>
        </p:spPr>
        <p:txBody>
          <a:bodyPr/>
          <a:lstStyle>
            <a:lvl1pPr>
              <a:defRPr sz="10595"/>
            </a:lvl1pPr>
            <a:lvl2pPr>
              <a:defRPr sz="9271"/>
            </a:lvl2pPr>
            <a:lvl3pPr>
              <a:defRPr sz="7946"/>
            </a:lvl3pPr>
            <a:lvl4pPr>
              <a:defRPr sz="6622"/>
            </a:lvl4pPr>
            <a:lvl5pPr>
              <a:defRPr sz="6622"/>
            </a:lvl5pPr>
            <a:lvl6pPr>
              <a:defRPr sz="6622"/>
            </a:lvl6pPr>
            <a:lvl7pPr>
              <a:defRPr sz="6622"/>
            </a:lvl7pPr>
            <a:lvl8pPr>
              <a:defRPr sz="6622"/>
            </a:lvl8pPr>
            <a:lvl9pPr>
              <a:defRPr sz="6622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85364" y="12841129"/>
            <a:ext cx="9764544" cy="23789780"/>
          </a:xfrm>
        </p:spPr>
        <p:txBody>
          <a:bodyPr/>
          <a:lstStyle>
            <a:lvl1pPr marL="0" indent="0">
              <a:buNone/>
              <a:defRPr sz="5297"/>
            </a:lvl1pPr>
            <a:lvl2pPr marL="1513743" indent="0">
              <a:buNone/>
              <a:defRPr sz="4635"/>
            </a:lvl2pPr>
            <a:lvl3pPr marL="3027487" indent="0">
              <a:buNone/>
              <a:defRPr sz="3973"/>
            </a:lvl3pPr>
            <a:lvl4pPr marL="4541230" indent="0">
              <a:buNone/>
              <a:defRPr sz="3311"/>
            </a:lvl4pPr>
            <a:lvl5pPr marL="6054974" indent="0">
              <a:buNone/>
              <a:defRPr sz="3311"/>
            </a:lvl5pPr>
            <a:lvl6pPr marL="7568717" indent="0">
              <a:buNone/>
              <a:defRPr sz="3311"/>
            </a:lvl6pPr>
            <a:lvl7pPr marL="9082461" indent="0">
              <a:buNone/>
              <a:defRPr sz="3311"/>
            </a:lvl7pPr>
            <a:lvl8pPr marL="10596204" indent="0">
              <a:buNone/>
              <a:defRPr sz="3311"/>
            </a:lvl8pPr>
            <a:lvl9pPr marL="12109948" indent="0">
              <a:buNone/>
              <a:defRPr sz="331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329D5-CD0A-4D2C-99A3-4D2E77C21DE5}" type="datetimeFigureOut">
              <a:rPr lang="es-ES" smtClean="0"/>
              <a:t>12/02/2026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0FEE2-8469-4B25-A9DD-52D320574A1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82305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4" y="2853584"/>
            <a:ext cx="9764544" cy="9987545"/>
          </a:xfrm>
        </p:spPr>
        <p:txBody>
          <a:bodyPr anchor="b"/>
          <a:lstStyle>
            <a:lvl1pPr>
              <a:defRPr sz="10595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70909" y="6162959"/>
            <a:ext cx="15326827" cy="30418415"/>
          </a:xfrm>
        </p:spPr>
        <p:txBody>
          <a:bodyPr anchor="t"/>
          <a:lstStyle>
            <a:lvl1pPr marL="0" indent="0">
              <a:buNone/>
              <a:defRPr sz="10595"/>
            </a:lvl1pPr>
            <a:lvl2pPr marL="1513743" indent="0">
              <a:buNone/>
              <a:defRPr sz="9271"/>
            </a:lvl2pPr>
            <a:lvl3pPr marL="3027487" indent="0">
              <a:buNone/>
              <a:defRPr sz="7946"/>
            </a:lvl3pPr>
            <a:lvl4pPr marL="4541230" indent="0">
              <a:buNone/>
              <a:defRPr sz="6622"/>
            </a:lvl4pPr>
            <a:lvl5pPr marL="6054974" indent="0">
              <a:buNone/>
              <a:defRPr sz="6622"/>
            </a:lvl5pPr>
            <a:lvl6pPr marL="7568717" indent="0">
              <a:buNone/>
              <a:defRPr sz="6622"/>
            </a:lvl6pPr>
            <a:lvl7pPr marL="9082461" indent="0">
              <a:buNone/>
              <a:defRPr sz="6622"/>
            </a:lvl7pPr>
            <a:lvl8pPr marL="10596204" indent="0">
              <a:buNone/>
              <a:defRPr sz="6622"/>
            </a:lvl8pPr>
            <a:lvl9pPr marL="12109948" indent="0">
              <a:buNone/>
              <a:defRPr sz="6622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85364" y="12841129"/>
            <a:ext cx="9764544" cy="23789780"/>
          </a:xfrm>
        </p:spPr>
        <p:txBody>
          <a:bodyPr/>
          <a:lstStyle>
            <a:lvl1pPr marL="0" indent="0">
              <a:buNone/>
              <a:defRPr sz="5297"/>
            </a:lvl1pPr>
            <a:lvl2pPr marL="1513743" indent="0">
              <a:buNone/>
              <a:defRPr sz="4635"/>
            </a:lvl2pPr>
            <a:lvl3pPr marL="3027487" indent="0">
              <a:buNone/>
              <a:defRPr sz="3973"/>
            </a:lvl3pPr>
            <a:lvl4pPr marL="4541230" indent="0">
              <a:buNone/>
              <a:defRPr sz="3311"/>
            </a:lvl4pPr>
            <a:lvl5pPr marL="6054974" indent="0">
              <a:buNone/>
              <a:defRPr sz="3311"/>
            </a:lvl5pPr>
            <a:lvl6pPr marL="7568717" indent="0">
              <a:buNone/>
              <a:defRPr sz="3311"/>
            </a:lvl6pPr>
            <a:lvl7pPr marL="9082461" indent="0">
              <a:buNone/>
              <a:defRPr sz="3311"/>
            </a:lvl7pPr>
            <a:lvl8pPr marL="10596204" indent="0">
              <a:buNone/>
              <a:defRPr sz="3311"/>
            </a:lvl8pPr>
            <a:lvl9pPr marL="12109948" indent="0">
              <a:buNone/>
              <a:defRPr sz="331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329D5-CD0A-4D2C-99A3-4D2E77C21DE5}" type="datetimeFigureOut">
              <a:rPr lang="es-ES" smtClean="0"/>
              <a:t>12/02/2026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0FEE2-8469-4B25-A9DD-52D320574A1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3125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81421" y="2278913"/>
            <a:ext cx="26112371" cy="8273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81421" y="11394520"/>
            <a:ext cx="26112371" cy="271585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81421" y="39672756"/>
            <a:ext cx="6811923" cy="22789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9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2329D5-CD0A-4D2C-99A3-4D2E77C21DE5}" type="datetimeFigureOut">
              <a:rPr lang="es-ES" smtClean="0"/>
              <a:t>12/02/2026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028665" y="39672756"/>
            <a:ext cx="10217884" cy="22789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9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381869" y="39672756"/>
            <a:ext cx="6811923" cy="22789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9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40FEE2-8469-4B25-A9DD-52D320574A1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05194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027487" rtl="0" eaLnBrk="1" latinLnBrk="0" hangingPunct="1">
        <a:lnSpc>
          <a:spcPct val="90000"/>
        </a:lnSpc>
        <a:spcBef>
          <a:spcPct val="0"/>
        </a:spcBef>
        <a:buNone/>
        <a:defRPr sz="1456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56872" indent="-756872" algn="l" defTabSz="3027487" rtl="0" eaLnBrk="1" latinLnBrk="0" hangingPunct="1">
        <a:lnSpc>
          <a:spcPct val="90000"/>
        </a:lnSpc>
        <a:spcBef>
          <a:spcPts val="3311"/>
        </a:spcBef>
        <a:buFont typeface="Arial" panose="020B0604020202020204" pitchFamily="34" charset="0"/>
        <a:buChar char="•"/>
        <a:defRPr sz="9271" kern="1200">
          <a:solidFill>
            <a:schemeClr val="tx1"/>
          </a:solidFill>
          <a:latin typeface="+mn-lt"/>
          <a:ea typeface="+mn-ea"/>
          <a:cs typeface="+mn-cs"/>
        </a:defRPr>
      </a:lvl1pPr>
      <a:lvl2pPr marL="2270615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7946" kern="1200">
          <a:solidFill>
            <a:schemeClr val="tx1"/>
          </a:solidFill>
          <a:latin typeface="+mn-lt"/>
          <a:ea typeface="+mn-ea"/>
          <a:cs typeface="+mn-cs"/>
        </a:defRPr>
      </a:lvl2pPr>
      <a:lvl3pPr marL="3784359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6622" kern="1200">
          <a:solidFill>
            <a:schemeClr val="tx1"/>
          </a:solidFill>
          <a:latin typeface="+mn-lt"/>
          <a:ea typeface="+mn-ea"/>
          <a:cs typeface="+mn-cs"/>
        </a:defRPr>
      </a:lvl3pPr>
      <a:lvl4pPr marL="5298102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4pPr>
      <a:lvl5pPr marL="6811846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5pPr>
      <a:lvl6pPr marL="8325589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6pPr>
      <a:lvl7pPr marL="9839333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7pPr>
      <a:lvl8pPr marL="11353076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8pPr>
      <a:lvl9pPr marL="12866820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1pPr>
      <a:lvl2pPr marL="1513743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2pPr>
      <a:lvl3pPr marL="3027487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3pPr>
      <a:lvl4pPr marL="4541230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4pPr>
      <a:lvl5pPr marL="6054974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5pPr>
      <a:lvl6pPr marL="7568717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6pPr>
      <a:lvl7pPr marL="9082461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7pPr>
      <a:lvl8pPr marL="10596204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8pPr>
      <a:lvl9pPr marL="12109948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1E3F9C92-A0F3-4A4B-B718-22ABCAFA00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024" y="39101146"/>
            <a:ext cx="30353877" cy="3702617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2E4AE1F3-9256-4E5A-8565-8205E61548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670" y="-522514"/>
            <a:ext cx="30353880" cy="3702617"/>
          </a:xfrm>
          <a:prstGeom prst="rect">
            <a:avLst/>
          </a:prstGeom>
        </p:spPr>
      </p:pic>
      <p:sp>
        <p:nvSpPr>
          <p:cNvPr id="8" name="Título 7">
            <a:extLst>
              <a:ext uri="{FF2B5EF4-FFF2-40B4-BE49-F238E27FC236}">
                <a16:creationId xmlns:a16="http://schemas.microsoft.com/office/drawing/2014/main" id="{D6C720C4-2657-4E86-81D1-29A7637AA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1420" y="5022113"/>
            <a:ext cx="26112371" cy="1313373"/>
          </a:xfrm>
        </p:spPr>
        <p:txBody>
          <a:bodyPr/>
          <a:lstStyle/>
          <a:p>
            <a:r>
              <a:rPr lang="es-ES" sz="8700" b="1" i="0" u="none" strike="noStrike" spc="-300" baseline="0" dirty="0">
                <a:latin typeface="Arial" panose="020B0604020202020204" pitchFamily="34" charset="0"/>
                <a:cs typeface="Arial" panose="020B0604020202020204" pitchFamily="34" charset="0"/>
              </a:rPr>
              <a:t>Título 1 líneas. Tipografía Arial </a:t>
            </a:r>
            <a:r>
              <a:rPr lang="es-ES" sz="8700" b="1" i="0" u="none" strike="noStrike" spc="-300" baseline="0" dirty="0" err="1">
                <a:latin typeface="Arial" panose="020B0604020202020204" pitchFamily="34" charset="0"/>
                <a:cs typeface="Arial" panose="020B0604020202020204" pitchFamily="34" charset="0"/>
              </a:rPr>
              <a:t>bold</a:t>
            </a:r>
            <a:r>
              <a:rPr lang="es-ES" sz="8700" b="1" i="0" u="none" strike="noStrike" spc="-300" baseline="0" dirty="0">
                <a:latin typeface="Arial" panose="020B0604020202020204" pitchFamily="34" charset="0"/>
                <a:cs typeface="Arial" panose="020B0604020202020204" pitchFamily="34" charset="0"/>
              </a:rPr>
              <a:t> (negrita), 87 pts</a:t>
            </a:r>
            <a:r>
              <a:rPr lang="es-ES" sz="1800" b="1" i="0" u="none" strike="noStrike" baseline="0" dirty="0">
                <a:latin typeface="Arial-BoldMT"/>
              </a:rPr>
              <a:t>.</a:t>
            </a:r>
            <a:endParaRPr lang="es-ES" dirty="0"/>
          </a:p>
        </p:txBody>
      </p:sp>
      <p:sp>
        <p:nvSpPr>
          <p:cNvPr id="9" name="Título 7">
            <a:extLst>
              <a:ext uri="{FF2B5EF4-FFF2-40B4-BE49-F238E27FC236}">
                <a16:creationId xmlns:a16="http://schemas.microsoft.com/office/drawing/2014/main" id="{E5CC9892-C555-4A06-B5D4-EC987F49039E}"/>
              </a:ext>
            </a:extLst>
          </p:cNvPr>
          <p:cNvSpPr txBox="1">
            <a:spLocks/>
          </p:cNvSpPr>
          <p:nvPr/>
        </p:nvSpPr>
        <p:spPr>
          <a:xfrm>
            <a:off x="2081420" y="6942648"/>
            <a:ext cx="26112371" cy="13133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30274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45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6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AUTORES. Tipografía Arial Regular (normal), 60 pts.</a:t>
            </a:r>
            <a:endParaRPr lang="es-ES" sz="6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ítulo 7">
            <a:extLst>
              <a:ext uri="{FF2B5EF4-FFF2-40B4-BE49-F238E27FC236}">
                <a16:creationId xmlns:a16="http://schemas.microsoft.com/office/drawing/2014/main" id="{7BE5461F-D55D-40E7-B89D-EB403AA0A678}"/>
              </a:ext>
            </a:extLst>
          </p:cNvPr>
          <p:cNvSpPr txBox="1">
            <a:spLocks/>
          </p:cNvSpPr>
          <p:nvPr/>
        </p:nvSpPr>
        <p:spPr>
          <a:xfrm>
            <a:off x="2081421" y="8863183"/>
            <a:ext cx="12022506" cy="19433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30274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45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s-ES" sz="45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Titular dentro del cuerpo del texto.</a:t>
            </a:r>
          </a:p>
          <a:p>
            <a:pPr algn="l">
              <a:lnSpc>
                <a:spcPct val="150000"/>
              </a:lnSpc>
            </a:pP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Tipografía Arial Bold (negrita), tamaño 45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pts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b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S" sz="30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Cuerpo del texto. 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Tipografía Arial Regular, tamaño 30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pts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endParaRPr lang="es-E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ítulo 7">
            <a:extLst>
              <a:ext uri="{FF2B5EF4-FFF2-40B4-BE49-F238E27FC236}">
                <a16:creationId xmlns:a16="http://schemas.microsoft.com/office/drawing/2014/main" id="{F9A606BB-1AD5-41AA-968B-4E31C6516EFE}"/>
              </a:ext>
            </a:extLst>
          </p:cNvPr>
          <p:cNvSpPr txBox="1">
            <a:spLocks/>
          </p:cNvSpPr>
          <p:nvPr/>
        </p:nvSpPr>
        <p:spPr>
          <a:xfrm>
            <a:off x="14674993" y="8863183"/>
            <a:ext cx="13518798" cy="79839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30274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45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s-ES" sz="45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Titular dentro del cuerpo del texto.</a:t>
            </a:r>
          </a:p>
          <a:p>
            <a:pPr algn="just">
              <a:lnSpc>
                <a:spcPct val="100000"/>
              </a:lnSpc>
            </a:pP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dolor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, sed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endParaRPr lang="es-ES" sz="3000" b="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dolore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endParaRPr lang="es-ES" sz="3000" b="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dolor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, sed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endParaRPr lang="es-ES" sz="3000" b="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dolore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endParaRPr lang="es-ES" sz="3000" b="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ad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minim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, quis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exerci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tation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suscipit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endParaRPr lang="es-ES" sz="3000" b="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r>
              <a:rPr lang="pt-BR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pt-BR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pt-BR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lang="pt-BR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ex</a:t>
            </a:r>
            <a:r>
              <a:rPr lang="pt-BR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pt-BR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pt-BR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pt-BR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pt-BR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Duis</a:t>
            </a:r>
            <a:r>
              <a:rPr lang="pt-BR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autem </a:t>
            </a:r>
            <a:r>
              <a:rPr lang="pt-BR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pt-BR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eum</a:t>
            </a:r>
            <a:r>
              <a:rPr lang="pt-BR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iriure</a:t>
            </a:r>
            <a:r>
              <a:rPr lang="pt-BR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pt-BR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in</a:t>
            </a:r>
          </a:p>
          <a:p>
            <a:pPr algn="just">
              <a:lnSpc>
                <a:spcPct val="100000"/>
              </a:lnSpc>
            </a:pP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hendrerit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vulputate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velit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esse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molestie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illum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dolore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feugiat</a:t>
            </a:r>
            <a:endParaRPr lang="es-ES" sz="3000" b="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r>
              <a:rPr lang="it-IT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nulla facilisis at vero eros et accumsan et iusto odio dignissim qui blandit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praesent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luptatum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zzril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delenit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duis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dolore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te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feugait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nulla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facilisi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dolor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cons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ectetuer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dolor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s-E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, sed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s-E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dolore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ad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minim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, quis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s-E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exerci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tation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suscipit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commodo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Duis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autem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eum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iriure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dolor in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hendrerit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vulputate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velit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ese</a:t>
            </a:r>
            <a:r>
              <a:rPr lang="es-E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molestie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illum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dolore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feugiat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nulla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at vero eros et </a:t>
            </a:r>
            <a:r>
              <a:rPr lang="es-ES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accumsan</a:t>
            </a:r>
            <a:r>
              <a:rPr lang="es-E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et </a:t>
            </a:r>
            <a:r>
              <a:rPr lang="fr-FR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iusto</a:t>
            </a:r>
            <a:r>
              <a:rPr lang="fr-FR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odio</a:t>
            </a:r>
            <a:r>
              <a:rPr lang="fr-FR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dignissim</a:t>
            </a:r>
            <a:r>
              <a:rPr lang="fr-FR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qui </a:t>
            </a:r>
            <a:r>
              <a:rPr lang="fr-FR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blandit</a:t>
            </a:r>
            <a:r>
              <a:rPr lang="fr-FR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praesent</a:t>
            </a:r>
            <a:r>
              <a:rPr lang="fr-FR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luptatum</a:t>
            </a:r>
            <a:r>
              <a:rPr lang="fr-FR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zril</a:t>
            </a:r>
            <a:r>
              <a:rPr lang="es-E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E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99188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f6059491-1504-4def-99da-d21ccdca8b46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ADE4750FEA93B948AB56BD3197330DC1" ma:contentTypeVersion="10" ma:contentTypeDescription="Crear nuevo documento." ma:contentTypeScope="" ma:versionID="5caf288ce4a17652f5aa8e4f166de88f">
  <xsd:schema xmlns:xsd="http://www.w3.org/2001/XMLSchema" xmlns:xs="http://www.w3.org/2001/XMLSchema" xmlns:p="http://schemas.microsoft.com/office/2006/metadata/properties" xmlns:ns3="f6059491-1504-4def-99da-d21ccdca8b46" targetNamespace="http://schemas.microsoft.com/office/2006/metadata/properties" ma:root="true" ma:fieldsID="205a8abc9205ad42cd6d6211c2733c1b" ns3:_="">
    <xsd:import namespace="f6059491-1504-4def-99da-d21ccdca8b46"/>
    <xsd:element name="properties">
      <xsd:complexType>
        <xsd:sequence>
          <xsd:element name="documentManagement">
            <xsd:complexType>
              <xsd:all>
                <xsd:element ref="ns3:MediaServiceDateTaken" minOccurs="0"/>
                <xsd:element ref="ns3:_activity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059491-1504-4def-99da-d21ccdca8b46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_activity" ma:index="9" nillable="true" ma:displayName="_activity" ma:hidden="true" ma:internalName="_activity">
      <xsd:simpleType>
        <xsd:restriction base="dms:Note"/>
      </xsd:simpleType>
    </xsd:element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SystemTags" ma:index="1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2DB5FB1-D358-4F95-BAC8-84E9CB75ADB2}">
  <ds:schemaRefs>
    <ds:schemaRef ds:uri="http://schemas.openxmlformats.org/package/2006/metadata/core-properties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purl.org/dc/dcmitype/"/>
    <ds:schemaRef ds:uri="f6059491-1504-4def-99da-d21ccdca8b46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67A73E99-CD4D-4F71-9995-E420A5175CB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3070E04-E4D8-4EAC-BFA3-DE600D2B48C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6059491-1504-4def-99da-d21ccdca8b4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</TotalTime>
  <Words>269</Words>
  <Application>Microsoft Office PowerPoint</Application>
  <PresentationFormat>Personalizado</PresentationFormat>
  <Paragraphs>13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Arial-BoldMT</vt:lpstr>
      <vt:lpstr>Calibri</vt:lpstr>
      <vt:lpstr>Calibri Light</vt:lpstr>
      <vt:lpstr>Tema de Office</vt:lpstr>
      <vt:lpstr>Título 1 líneas. Tipografía Arial bold (negrita), 87 pts.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ROMAN RUIZ, ANTONIO MANUEL</dc:creator>
  <cp:lastModifiedBy>ROMAN RUIZ, ANTONIO MANUEL</cp:lastModifiedBy>
  <cp:revision>3</cp:revision>
  <dcterms:created xsi:type="dcterms:W3CDTF">2026-02-12T06:23:35Z</dcterms:created>
  <dcterms:modified xsi:type="dcterms:W3CDTF">2026-02-12T06:47:30Z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0x010100ADE4750FEA93B948AB56BD3197330DC1</vt:lpwstr>
  </property>
</Properties>
</file>